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0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8" r:id="rId54"/>
    <p:sldId id="389" r:id="rId55"/>
    <p:sldId id="387" r:id="rId56"/>
    <p:sldId id="386" r:id="rId57"/>
    <p:sldId id="378" r:id="rId58"/>
    <p:sldId id="379" r:id="rId59"/>
    <p:sldId id="380" r:id="rId60"/>
    <p:sldId id="383" r:id="rId61"/>
    <p:sldId id="337" r:id="rId62"/>
    <p:sldId id="382" r:id="rId63"/>
    <p:sldId id="381" r:id="rId64"/>
    <p:sldId id="336" r:id="rId65"/>
    <p:sldId id="361" r:id="rId66"/>
    <p:sldId id="364" r:id="rId67"/>
    <p:sldId id="365" r:id="rId68"/>
    <p:sldId id="366" r:id="rId69"/>
    <p:sldId id="367" r:id="rId70"/>
    <p:sldId id="374" r:id="rId71"/>
    <p:sldId id="368" r:id="rId72"/>
    <p:sldId id="369" r:id="rId73"/>
    <p:sldId id="370" r:id="rId74"/>
    <p:sldId id="373" r:id="rId75"/>
    <p:sldId id="371" r:id="rId76"/>
    <p:sldId id="372" r:id="rId77"/>
    <p:sldId id="314" r:id="rId78"/>
    <p:sldId id="341" r:id="rId7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35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qbits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993312-E7F8-4F0F-BC86-C37E275A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04" y="4421452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qbit</a:t>
            </a:r>
            <a:r>
              <a:rPr lang="es-ES" dirty="0"/>
              <a:t>, afecte a otro </a:t>
            </a:r>
            <a:r>
              <a:rPr lang="es-ES" dirty="0" err="1"/>
              <a:t>qbit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</TotalTime>
  <Words>2462</Words>
  <Application>Microsoft Office PowerPoint</Application>
  <PresentationFormat>Presentación en pantalla (4:3)</PresentationFormat>
  <Paragraphs>449</Paragraphs>
  <Slides>78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6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315</cp:revision>
  <dcterms:created xsi:type="dcterms:W3CDTF">2017-02-15T12:06:26Z</dcterms:created>
  <dcterms:modified xsi:type="dcterms:W3CDTF">2019-09-10T13:42:40Z</dcterms:modified>
</cp:coreProperties>
</file>